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045" r:id="rId1"/>
  </p:sldMasterIdLst>
  <p:notesMasterIdLst>
    <p:notesMasterId r:id="rId12"/>
  </p:notesMasterIdLst>
  <p:sldIdLst>
    <p:sldId id="256" r:id="rId2"/>
    <p:sldId id="280" r:id="rId3"/>
    <p:sldId id="286" r:id="rId4"/>
    <p:sldId id="282" r:id="rId5"/>
    <p:sldId id="283" r:id="rId6"/>
    <p:sldId id="276" r:id="rId7"/>
    <p:sldId id="278" r:id="rId8"/>
    <p:sldId id="285" r:id="rId9"/>
    <p:sldId id="277" r:id="rId10"/>
    <p:sldId id="281" r:id="rId11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79"/>
    <a:srgbClr val="FF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912" autoAdjust="0"/>
    <p:restoredTop sz="96120" autoAdjust="0"/>
  </p:normalViewPr>
  <p:slideViewPr>
    <p:cSldViewPr>
      <p:cViewPr varScale="1">
        <p:scale>
          <a:sx n="139" d="100"/>
          <a:sy n="139" d="100"/>
        </p:scale>
        <p:origin x="-114" y="-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2B79-9387-48D6-B9DC-2C8A42EA7FFF}" type="datetimeFigureOut">
              <a:t>2024/10/29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2A0A-A6CD-4AE0-8561-7BE8E6D1C8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0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EB2A0A-A6CD-4AE0-8561-7BE8E6D1C8EB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566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9" y="-244"/>
            <a:ext cx="9143429" cy="5143500"/>
          </a:xfrm>
          <a:prstGeom prst="rect">
            <a:avLst/>
          </a:prstGeom>
        </p:spPr>
      </p:pic>
      <p:sp>
        <p:nvSpPr>
          <p:cNvPr id="9" name="文字版面配置區 8"/>
          <p:cNvSpPr>
            <a:spLocks noGrp="1"/>
          </p:cNvSpPr>
          <p:nvPr>
            <p:ph type="body" sz="quarter" idx="13"/>
          </p:nvPr>
        </p:nvSpPr>
        <p:spPr>
          <a:xfrm>
            <a:off x="755576" y="1995686"/>
            <a:ext cx="7776864" cy="72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4"/>
          </p:nvPr>
        </p:nvSpPr>
        <p:spPr>
          <a:xfrm>
            <a:off x="755576" y="3003550"/>
            <a:ext cx="7776864" cy="7203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963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1" name="標題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63272" cy="857250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579"/>
                </a:solidFill>
                <a:latin typeface="+mj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內容版面配置區 12"/>
          <p:cNvSpPr>
            <a:spLocks noGrp="1"/>
          </p:cNvSpPr>
          <p:nvPr>
            <p:ph sz="quarter" idx="13"/>
          </p:nvPr>
        </p:nvSpPr>
        <p:spPr>
          <a:xfrm>
            <a:off x="467544" y="1276350"/>
            <a:ext cx="8352606" cy="32400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4579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27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"/>
            <a:ext cx="9144000" cy="5142857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2143124"/>
            <a:ext cx="8229600" cy="857250"/>
          </a:xfrm>
        </p:spPr>
        <p:txBody>
          <a:bodyPr>
            <a:normAutofit/>
          </a:bodyPr>
          <a:lstStyle>
            <a:lvl1pPr>
              <a:defRPr sz="3200" b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08273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 userDrawn="1"/>
        </p:nvSpPr>
        <p:spPr>
          <a:xfrm>
            <a:off x="6300192" y="4473434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www.cipherlab.com</a:t>
            </a:r>
            <a:endParaRPr lang="zh-TW" alt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sp>
        <p:nvSpPr>
          <p:cNvPr id="14" name="標題 3"/>
          <p:cNvSpPr txBox="1">
            <a:spLocks/>
          </p:cNvSpPr>
          <p:nvPr userDrawn="1"/>
        </p:nvSpPr>
        <p:spPr>
          <a:xfrm>
            <a:off x="685800" y="2067694"/>
            <a:ext cx="7772400" cy="916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b="1" dirty="0">
                <a:solidFill>
                  <a:srgbClr val="004579"/>
                </a:solidFill>
              </a:rPr>
              <a:t>Thank You for Your Attention.</a:t>
            </a:r>
            <a:endParaRPr lang="zh-TW" altLang="en-US" sz="3200" b="1" dirty="0">
              <a:solidFill>
                <a:srgbClr val="0045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5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3A54-E787-4DF6-A052-FDBAB8A9071B}" type="datetimeFigureOut">
              <a:rPr lang="zh-TW" altLang="en-US" smtClean="0"/>
              <a:t>2024/10/29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F0E0E-66CB-4537-836D-4230100A21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133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b="1" dirty="0" smtClean="0"/>
              <a:t>SOTI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39550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Fill in enrollment ID to finish enrollment.</a:t>
            </a:r>
            <a:endParaRPr lang="zh-TW" altLang="en-US" sz="1400" dirty="0"/>
          </a:p>
        </p:txBody>
      </p:sp>
      <p:pic>
        <p:nvPicPr>
          <p:cNvPr id="22530" name="Picture 2" descr="C:\Users\Haoyun.Hsueh\Desktop\file\SOTI\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2000" y="13635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19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/>
          <a:lstStyle/>
          <a:p>
            <a:pPr algn="ctr"/>
            <a:r>
              <a:rPr lang="en-US" altLang="zh-TW" dirty="0" smtClean="0"/>
              <a:t>This slides is to show how to enroll SOTI on devices.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6047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/>
          <a:lstStyle/>
          <a:p>
            <a:pPr algn="ctr"/>
            <a:r>
              <a:rPr lang="en-US" altLang="zh-TW" dirty="0" smtClean="0"/>
              <a:t>Enroll with QR code(recommended)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1016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“Android Enrollment QR Codes” and click the QR code profile.</a:t>
            </a:r>
            <a:endParaRPr lang="zh-TW" altLang="en-US" sz="1400" dirty="0"/>
          </a:p>
        </p:txBody>
      </p:sp>
      <p:pic>
        <p:nvPicPr>
          <p:cNvPr id="18434" name="Picture 2" descr="C:\Users\Haoyun.Hsueh\Desktop\file\SOTI\1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8"/>
          <a:stretch/>
        </p:blipFill>
        <p:spPr bwMode="auto">
          <a:xfrm>
            <a:off x="978893" y="1273968"/>
            <a:ext cx="7186215" cy="386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419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Click “GENERATE QR CODE” to show the QR code used for enrollment.</a:t>
            </a:r>
            <a:endParaRPr lang="zh-TW" altLang="en-US" sz="1400" dirty="0"/>
          </a:p>
        </p:txBody>
      </p:sp>
      <p:pic>
        <p:nvPicPr>
          <p:cNvPr id="19458" name="Picture 2" descr="C:\Users\Haoyun.Hsueh\Desktop\file\SOTI\2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2" t="15632" r="19002"/>
          <a:stretch/>
        </p:blipFill>
        <p:spPr bwMode="auto">
          <a:xfrm>
            <a:off x="2344440" y="1498791"/>
            <a:ext cx="4455122" cy="364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284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altLang="zh-TW" sz="1300" dirty="0" smtClean="0"/>
              <a:t>In the starting page, tap screen </a:t>
            </a:r>
            <a:r>
              <a:rPr lang="en-US" altLang="zh-TW" sz="1300" dirty="0" smtClean="0"/>
              <a:t>several times to start QR code setup.</a:t>
            </a:r>
            <a:endParaRPr lang="zh-TW" altLang="en-US" sz="1300" dirty="0"/>
          </a:p>
        </p:txBody>
      </p:sp>
      <p:pic>
        <p:nvPicPr>
          <p:cNvPr id="20482" name="Picture 2" descr="C:\Users\Haoyun.Hsueh\Desktop\file\SOTI\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50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aoyun.Hsueh\Desktop\IMG_20241029_1303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716" y="823500"/>
            <a:ext cx="2393284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aoyun.Hsueh\Desktop\IMG_20241029_1303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82350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211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/>
          <a:lstStyle/>
          <a:p>
            <a:pPr algn="ctr"/>
            <a:r>
              <a:rPr lang="en-US" altLang="zh-TW" dirty="0" smtClean="0"/>
              <a:t>This is the end for QR code enrollment.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40330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/>
          <a:lstStyle/>
          <a:p>
            <a:pPr algn="ctr"/>
            <a:r>
              <a:rPr lang="en-US" altLang="zh-TW" dirty="0" smtClean="0"/>
              <a:t>Enroll manually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06696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altLang="zh-TW" sz="1400" dirty="0" smtClean="0"/>
              <a:t>Fill in “</a:t>
            </a:r>
            <a:r>
              <a:rPr lang="en-US" altLang="zh-TW" sz="1400" dirty="0" err="1" smtClean="0"/>
              <a:t>afw#mobicontrol</a:t>
            </a:r>
            <a:r>
              <a:rPr lang="en-US" altLang="zh-TW" sz="1400" dirty="0" smtClean="0"/>
              <a:t>” in the sign in page to install SOTI </a:t>
            </a:r>
            <a:r>
              <a:rPr lang="en-US" altLang="zh-TW" sz="1400" dirty="0" err="1" smtClean="0"/>
              <a:t>MobiControl</a:t>
            </a:r>
            <a:r>
              <a:rPr lang="en-US" altLang="zh-TW" sz="1400" dirty="0" smtClean="0"/>
              <a:t> Agent.</a:t>
            </a:r>
            <a:endParaRPr lang="zh-TW" altLang="en-US" sz="1400" dirty="0"/>
          </a:p>
        </p:txBody>
      </p:sp>
      <p:pic>
        <p:nvPicPr>
          <p:cNvPr id="21506" name="Picture 2" descr="C:\Users\Haoyun.Hsueh\Desktop\file\SOTI\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50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Haoyun.Hsueh\Desktop\file\SOTI\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00" y="82350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Haoyun.Hsueh\Desktop\file\SOTI\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64000" y="13635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003968"/>
      </p:ext>
    </p:extLst>
  </p:cSld>
  <p:clrMapOvr>
    <a:masterClrMapping/>
  </p:clrMapOvr>
</p:sld>
</file>

<file path=ppt/theme/theme1.xml><?xml version="1.0" encoding="utf-8"?>
<a:theme xmlns:a="http://schemas.openxmlformats.org/drawingml/2006/main" name="2023 CipherLab_PPT_Template_16 9">
  <a:themeElements>
    <a:clrScheme name="自訂 6">
      <a:dk1>
        <a:sysClr val="windowText" lastClr="000000"/>
      </a:dk1>
      <a:lt1>
        <a:sysClr val="window" lastClr="FFFFFF"/>
      </a:lt1>
      <a:dk2>
        <a:srgbClr val="00457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6">
      <a:majorFont>
        <a:latin typeface="Calibri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</TotalTime>
  <Words>98</Words>
  <Application>Microsoft Office PowerPoint</Application>
  <PresentationFormat>如螢幕大小 (16:9)</PresentationFormat>
  <Paragraphs>11</Paragraphs>
  <Slides>10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2023 CipherLab_PPT_Template_16 9</vt:lpstr>
      <vt:lpstr>PowerPoint 簡報</vt:lpstr>
      <vt:lpstr>This slides is to show how to enroll SOTI on devices.</vt:lpstr>
      <vt:lpstr>Enroll with QR code(recommended)</vt:lpstr>
      <vt:lpstr>Click “Android Enrollment QR Codes” and click the QR code profile.</vt:lpstr>
      <vt:lpstr>Click “GENERATE QR CODE” to show the QR code used for enrollment.</vt:lpstr>
      <vt:lpstr>In the starting page, tap screen several times to start QR code setup.</vt:lpstr>
      <vt:lpstr>This is the end for QR code enrollment.</vt:lpstr>
      <vt:lpstr>Enroll manually</vt:lpstr>
      <vt:lpstr>Fill in “afw#mobicontrol” in the sign in page to install SOTI MobiControl Agent.</vt:lpstr>
      <vt:lpstr>Fill in enrollment ID to finish enrollment.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Kelly Lin (林于婷)</dc:creator>
  <cp:lastModifiedBy>Haoyun Hsueh (薛皓云)</cp:lastModifiedBy>
  <cp:revision>2636</cp:revision>
  <dcterms:created xsi:type="dcterms:W3CDTF">2023-06-26T04:22:37Z</dcterms:created>
  <dcterms:modified xsi:type="dcterms:W3CDTF">2024-10-29T05:17:20Z</dcterms:modified>
</cp:coreProperties>
</file>